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9428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1511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1952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1684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0699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1635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3661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0722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2303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1219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5666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FA9EF-F9EB-402C-A99D-E9E2508C3C8F}" type="datetimeFigureOut">
              <a:rPr lang="ru-RU" smtClean="0"/>
              <a:t>16.04.2015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3BBD0-37D1-41A2-AFAB-66AE6B6E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3386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7029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1979712" y="548680"/>
            <a:ext cx="540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Муниципальное бюджетное дошкольное </a:t>
            </a:r>
          </a:p>
          <a:p>
            <a:pPr algn="ctr"/>
            <a:r>
              <a:rPr lang="ru-RU" dirty="0" smtClean="0"/>
              <a:t>образовательное учреждение </a:t>
            </a:r>
          </a:p>
          <a:p>
            <a:pPr algn="ctr"/>
            <a:r>
              <a:rPr lang="ru-RU" dirty="0" smtClean="0"/>
              <a:t>детский сад комбинированного вида №19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820447" y="2103489"/>
            <a:ext cx="7416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4800" b="1" i="1" dirty="0" smtClean="0">
              <a:solidFill>
                <a:srgbClr val="C00000"/>
              </a:solidFill>
              <a:latin typeface="+mj-lt"/>
            </a:endParaRPr>
          </a:p>
          <a:p>
            <a:pPr algn="ctr"/>
            <a:r>
              <a:rPr lang="ru-RU" sz="4800" b="1" i="1" dirty="0" smtClean="0">
                <a:solidFill>
                  <a:srgbClr val="C00000"/>
                </a:solidFill>
                <a:latin typeface="+mj-lt"/>
              </a:rPr>
              <a:t>Дидактическое</a:t>
            </a:r>
            <a:r>
              <a:rPr lang="ru-RU" sz="4800" b="1" i="1" dirty="0" smtClean="0">
                <a:latin typeface="+mj-lt"/>
              </a:rPr>
              <a:t> </a:t>
            </a:r>
            <a:r>
              <a:rPr lang="ru-RU" sz="4800" b="1" i="1" dirty="0" smtClean="0">
                <a:solidFill>
                  <a:srgbClr val="C00000"/>
                </a:solidFill>
                <a:latin typeface="+mj-lt"/>
              </a:rPr>
              <a:t>пособие</a:t>
            </a:r>
          </a:p>
          <a:p>
            <a:pPr algn="ctr"/>
            <a:r>
              <a:rPr lang="ru-RU" sz="4800" b="1" i="1" dirty="0" smtClean="0">
                <a:latin typeface="+mj-lt"/>
              </a:rPr>
              <a:t> </a:t>
            </a:r>
            <a:r>
              <a:rPr lang="ru-RU" sz="4800" b="1" i="1" dirty="0" smtClean="0">
                <a:solidFill>
                  <a:srgbClr val="C00000"/>
                </a:solidFill>
                <a:latin typeface="+mj-lt"/>
              </a:rPr>
              <a:t>«Сказочный</a:t>
            </a:r>
            <a:r>
              <a:rPr lang="ru-RU" sz="4800" b="1" i="1" dirty="0" smtClean="0">
                <a:latin typeface="+mj-lt"/>
              </a:rPr>
              <a:t> </a:t>
            </a:r>
            <a:r>
              <a:rPr lang="ru-RU" sz="4800" b="1" i="1" dirty="0" smtClean="0">
                <a:solidFill>
                  <a:srgbClr val="C00000"/>
                </a:solidFill>
                <a:latin typeface="+mj-lt"/>
              </a:rPr>
              <a:t>домик»</a:t>
            </a:r>
            <a:endParaRPr lang="ru-RU" sz="4800" b="1" i="1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91880" y="4509120"/>
            <a:ext cx="47453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 smtClean="0"/>
          </a:p>
          <a:p>
            <a:endParaRPr lang="ru-RU" dirty="0"/>
          </a:p>
          <a:p>
            <a:r>
              <a:rPr lang="ru-RU" dirty="0" smtClean="0"/>
              <a:t>Подготовила Урлик Т.О.</a:t>
            </a:r>
          </a:p>
          <a:p>
            <a:r>
              <a:rPr lang="ru-RU" dirty="0" smtClean="0"/>
              <a:t>Воспитатель группы компенсирующего вида, 1 категория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695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195736" y="764704"/>
            <a:ext cx="4176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«Цветные полочки»</a:t>
            </a:r>
            <a:endParaRPr lang="ru-RU" sz="2800" dirty="0"/>
          </a:p>
        </p:txBody>
      </p:sp>
      <p:pic>
        <p:nvPicPr>
          <p:cNvPr id="11266" name="Picture 2" descr="E:\DCIM\100CANON\IMG_743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316555"/>
            <a:ext cx="4283968" cy="285597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 descr="E:\DCIM\100CANON\IMG_743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16" y="2996952"/>
            <a:ext cx="4139952" cy="275996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44008" y="4581128"/>
            <a:ext cx="3456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- запись решения задач</a:t>
            </a:r>
          </a:p>
          <a:p>
            <a:r>
              <a:rPr lang="ru-RU" dirty="0" smtClean="0"/>
              <a:t>- ориентировка в пространстве</a:t>
            </a:r>
          </a:p>
          <a:p>
            <a:r>
              <a:rPr lang="ru-RU" dirty="0" smtClean="0"/>
              <a:t>- </a:t>
            </a:r>
            <a:r>
              <a:rPr lang="ru-RU" dirty="0"/>
              <a:t>с</a:t>
            </a:r>
            <a:r>
              <a:rPr lang="ru-RU" dirty="0" smtClean="0"/>
              <a:t>оставление последовательных узоров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4903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267744" y="764703"/>
            <a:ext cx="4824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«Разноцветные дорожки»</a:t>
            </a:r>
            <a:endParaRPr lang="ru-RU" sz="2800" dirty="0"/>
          </a:p>
        </p:txBody>
      </p:sp>
      <p:pic>
        <p:nvPicPr>
          <p:cNvPr id="12290" name="Picture 2" descr="E:\DCIM\100CANON\IMG_742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472952"/>
            <a:ext cx="5868143" cy="391209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03648" y="5589240"/>
            <a:ext cx="58681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Р.и. «Сравни» (длинная-короткая, широкая-узкая, прозрачная-непрозрачная, гладкая-шершавая, с узором-без узора)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821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123728" y="764704"/>
            <a:ext cx="4104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«Фантазия»</a:t>
            </a:r>
            <a:endParaRPr lang="ru-RU" sz="2800" dirty="0"/>
          </a:p>
        </p:txBody>
      </p:sp>
      <p:pic>
        <p:nvPicPr>
          <p:cNvPr id="13314" name="Picture 2" descr="E:\DCIM\100CANON\IMG_744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67" y="2492896"/>
            <a:ext cx="4572000" cy="304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5" name="Picture 3" descr="E:\DCIM\100CANON\IMG_744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7" y="1025449"/>
            <a:ext cx="4076417" cy="271761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E:\DCIM\100CANON\IMG_7450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4365104"/>
            <a:ext cx="2915816" cy="194387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23528" y="5661248"/>
            <a:ext cx="4248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«Коллажи», «Рисуем нитками»</a:t>
            </a:r>
          </a:p>
          <a:p>
            <a:r>
              <a:rPr lang="ru-RU" dirty="0" smtClean="0"/>
              <a:t>«Пальчиковый театр»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6749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36329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38" name="Picture 2" descr="E:\DCIM\100CANON\IMG_744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431556"/>
            <a:ext cx="4568164" cy="30454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9" name="Picture 3" descr="E:\DCIM\100CANON\IMG_745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620688"/>
            <a:ext cx="3384376" cy="22562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E:\DCIM\100CANON\IMG_7454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4005064"/>
            <a:ext cx="3383868" cy="225591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139952" y="1991946"/>
            <a:ext cx="4248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Р.и. «Лабиринты», «Что изменилось»,</a:t>
            </a:r>
          </a:p>
          <a:p>
            <a:r>
              <a:rPr lang="ru-RU" dirty="0" smtClean="0"/>
              <a:t>«Засели домик»(состав числа),</a:t>
            </a:r>
          </a:p>
          <a:p>
            <a:r>
              <a:rPr lang="ru-RU" dirty="0" smtClean="0"/>
              <a:t>«Сделай как было»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2417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2" name="Picture 2" descr="E:\DCIM\100CANON\IMG_744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4744" y="3637383"/>
            <a:ext cx="4445527" cy="296368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3" name="Picture 3" descr="E:\DCIM\100CANON\IMG_7448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386261"/>
            <a:ext cx="4572000" cy="304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33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19" y="-1"/>
            <a:ext cx="9252520" cy="6957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E:\DCIM\100CANON\IMG_745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580" y="1345023"/>
            <a:ext cx="7446446" cy="496429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281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490"/>
            <a:ext cx="9216008" cy="687348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555776" y="476672"/>
            <a:ext cx="5760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шнуровка «Цветы на поляне»</a:t>
            </a:r>
            <a:endParaRPr lang="ru-RU" sz="2800" dirty="0"/>
          </a:p>
        </p:txBody>
      </p:sp>
      <p:pic>
        <p:nvPicPr>
          <p:cNvPr id="4098" name="Picture 2" descr="E:\DCIM\100CANON\IMG_741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320851"/>
            <a:ext cx="6696744" cy="446449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 flipH="1">
            <a:off x="1331640" y="5834233"/>
            <a:ext cx="4639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Р.и. «Чем похожи и чем отличаются»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803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562" y="209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411760" y="620688"/>
            <a:ext cx="5040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с</a:t>
            </a:r>
            <a:r>
              <a:rPr lang="ru-RU" sz="2800" dirty="0" smtClean="0"/>
              <a:t>чёты «Цветные бусины»</a:t>
            </a:r>
            <a:endParaRPr lang="ru-RU" sz="2800" dirty="0"/>
          </a:p>
        </p:txBody>
      </p:sp>
      <p:pic>
        <p:nvPicPr>
          <p:cNvPr id="5122" name="Picture 2" descr="E:\DCIM\100CANON\IMG_741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638" y="1298848"/>
            <a:ext cx="6390456" cy="42603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10638" y="5877272"/>
            <a:ext cx="5953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Р.и. «Сосчитай», «Каких бусин больше, каких меньше», «Отложи заданное количество бусин» и др.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253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339752" y="692696"/>
            <a:ext cx="53285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«Кто спрятался в домике»</a:t>
            </a:r>
            <a:endParaRPr lang="ru-RU" sz="2800" dirty="0"/>
          </a:p>
        </p:txBody>
      </p:sp>
      <p:pic>
        <p:nvPicPr>
          <p:cNvPr id="6146" name="Picture 2" descr="E:\DCIM\100CANON\IMG_744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215916"/>
            <a:ext cx="6804248" cy="453616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43608" y="5752081"/>
            <a:ext cx="4680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Р.и. «Угадай по описанию», </a:t>
            </a:r>
          </a:p>
          <a:p>
            <a:r>
              <a:rPr lang="ru-RU" dirty="0" smtClean="0"/>
              <a:t>«Отгадай мою загадку»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1381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097507" y="956832"/>
            <a:ext cx="6120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«Заплети принцессе косички»</a:t>
            </a:r>
            <a:endParaRPr lang="ru-RU" sz="2800" dirty="0"/>
          </a:p>
        </p:txBody>
      </p:sp>
      <p:pic>
        <p:nvPicPr>
          <p:cNvPr id="7170" name="Picture 2" descr="E:\DCIM\100CANON\IMG_744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188" y="1772816"/>
            <a:ext cx="6948264" cy="463217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808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051720" y="836712"/>
            <a:ext cx="53285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2214527" y="411650"/>
            <a:ext cx="518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«Крестики-нолики»</a:t>
            </a:r>
            <a:endParaRPr lang="ru-RU" sz="2800" dirty="0"/>
          </a:p>
        </p:txBody>
      </p:sp>
      <p:pic>
        <p:nvPicPr>
          <p:cNvPr id="8194" name="Picture 2" descr="E:\DCIM\100CANON\IMG_742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3567" y="933061"/>
            <a:ext cx="4716016" cy="314401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E:\DCIM\100CANON\IMG_742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772" y="4077072"/>
            <a:ext cx="3923928" cy="261595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E:\DCIM\100CANON\IMG_743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4221088"/>
            <a:ext cx="3707904" cy="247193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117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0"/>
            <a:ext cx="925252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123728" y="836712"/>
            <a:ext cx="4320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«Чудесное дерево»</a:t>
            </a:r>
            <a:endParaRPr lang="ru-RU" sz="2800" dirty="0"/>
          </a:p>
        </p:txBody>
      </p:sp>
      <p:pic>
        <p:nvPicPr>
          <p:cNvPr id="9218" name="Picture 2" descr="E:\DCIM\100CANON\IMG_743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544960"/>
            <a:ext cx="5850396" cy="390026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31640" y="5589240"/>
            <a:ext cx="58503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 «Реши задачу», «Придумай задачу», «Где сидит белочка»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7780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propowerpoint.ru/wp-content/uploads/2013/02/NezhnySlideMini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195736" y="836712"/>
            <a:ext cx="3312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   «Часы»</a:t>
            </a:r>
            <a:endParaRPr lang="ru-RU" sz="2800" dirty="0"/>
          </a:p>
        </p:txBody>
      </p:sp>
      <p:pic>
        <p:nvPicPr>
          <p:cNvPr id="10242" name="Picture 2" descr="E:\DCIM\100CANON\IMG_743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900" y="1556792"/>
            <a:ext cx="6372200" cy="424813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85900" y="6073824"/>
            <a:ext cx="4338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Р.и. «Расставь числа», «Который час»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95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202</Words>
  <Application>Microsoft Office PowerPoint</Application>
  <PresentationFormat>Экран (4:3)</PresentationFormat>
  <Paragraphs>35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7" baseType="lpstr">
      <vt:lpstr>Arial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Татьяна</dc:creator>
  <cp:lastModifiedBy>Лена</cp:lastModifiedBy>
  <cp:revision>25</cp:revision>
  <dcterms:created xsi:type="dcterms:W3CDTF">2015-01-28T16:07:38Z</dcterms:created>
  <dcterms:modified xsi:type="dcterms:W3CDTF">2015-04-16T11:18:50Z</dcterms:modified>
</cp:coreProperties>
</file>

<file path=docProps/thumbnail.jpeg>
</file>